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5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1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6E2B-13F4-40C3-AF36-9A1024D582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5517-ACA1-467A-8924-ED98998AA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734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6E2B-13F4-40C3-AF36-9A1024D582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5517-ACA1-467A-8924-ED98998AA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201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6E2B-13F4-40C3-AF36-9A1024D582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5517-ACA1-467A-8924-ED98998AA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55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6E2B-13F4-40C3-AF36-9A1024D582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5517-ACA1-467A-8924-ED98998AA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372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6E2B-13F4-40C3-AF36-9A1024D582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5517-ACA1-467A-8924-ED98998AA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660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6E2B-13F4-40C3-AF36-9A1024D582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5517-ACA1-467A-8924-ED98998AA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07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6E2B-13F4-40C3-AF36-9A1024D582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5517-ACA1-467A-8924-ED98998AA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44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6E2B-13F4-40C3-AF36-9A1024D582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5517-ACA1-467A-8924-ED98998AA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142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6E2B-13F4-40C3-AF36-9A1024D582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5517-ACA1-467A-8924-ED98998AA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36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6E2B-13F4-40C3-AF36-9A1024D582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5517-ACA1-467A-8924-ED98998AA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959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6E2B-13F4-40C3-AF36-9A1024D582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5517-ACA1-467A-8924-ED98998AA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76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56E2B-13F4-40C3-AF36-9A1024D5824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75517-ACA1-467A-8924-ED98998AA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59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31"/>
            <a:ext cx="11053010" cy="6073473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28148" y="3297237"/>
            <a:ext cx="7563852" cy="3424405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Криосфера, как источник энергии</a:t>
            </a:r>
          </a:p>
          <a:p>
            <a:endParaRPr lang="ru-RU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Крайнов Артем Александрович</a:t>
            </a:r>
          </a:p>
          <a:p>
            <a:pPr algn="r"/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г. Нижний Новгород</a:t>
            </a:r>
          </a:p>
          <a:p>
            <a:pPr algn="l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2025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19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09" y="5702071"/>
            <a:ext cx="5465619" cy="1127151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9"/>
          <a:stretch/>
        </p:blipFill>
        <p:spPr>
          <a:xfrm>
            <a:off x="0" y="-16625"/>
            <a:ext cx="11053010" cy="50148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9" y="1893524"/>
            <a:ext cx="5754871" cy="3837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" y="5452689"/>
            <a:ext cx="32597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Докладчик</a:t>
            </a:r>
          </a:p>
          <a:p>
            <a:r>
              <a:rPr lang="ru-RU" dirty="0" smtClean="0"/>
              <a:t>Крайнов Артем Александрович</a:t>
            </a:r>
          </a:p>
          <a:p>
            <a:r>
              <a:rPr lang="ru-RU" dirty="0" smtClean="0"/>
              <a:t>НГТУ им. Р.Е. Алексеева</a:t>
            </a:r>
          </a:p>
          <a:p>
            <a:r>
              <a:rPr lang="ru-RU" dirty="0" smtClean="0"/>
              <a:t>+7 905 665 9650</a:t>
            </a:r>
          </a:p>
        </p:txBody>
      </p:sp>
    </p:spTree>
    <p:extLst>
      <p:ext uri="{BB962C8B-B14F-4D97-AF65-F5344CB8AC3E}">
        <p14:creationId xmlns:p14="http://schemas.microsoft.com/office/powerpoint/2010/main" val="3931022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59" y="0"/>
            <a:ext cx="3954141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2" y="190155"/>
            <a:ext cx="5430635" cy="36143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86" y="190155"/>
            <a:ext cx="4529219" cy="3638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86" y="4018535"/>
            <a:ext cx="4529219" cy="24566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2" y="3915293"/>
            <a:ext cx="5430635" cy="259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9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Российская Федерация – </a:t>
            </a:r>
            <a:br>
              <a:rPr lang="ru-RU" dirty="0" smtClean="0"/>
            </a:br>
            <a:r>
              <a:rPr lang="ru-RU" dirty="0"/>
              <a:t>	</a:t>
            </a:r>
            <a:r>
              <a:rPr lang="ru-RU" dirty="0" smtClean="0"/>
              <a:t>					Северная страна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59" y="0"/>
            <a:ext cx="3954141" cy="435133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3" y="1690687"/>
            <a:ext cx="5751857" cy="4902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55813"/>
            <a:ext cx="5970003" cy="447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44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59" y="0"/>
            <a:ext cx="3954141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83" y="368530"/>
            <a:ext cx="9023465" cy="601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44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59" y="0"/>
            <a:ext cx="3954141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37" y="782175"/>
            <a:ext cx="4333875" cy="4429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150" y="782175"/>
            <a:ext cx="3288014" cy="4555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1" y="5337550"/>
            <a:ext cx="3598676" cy="9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33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59" y="0"/>
            <a:ext cx="3954141" cy="43513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2" y="584190"/>
            <a:ext cx="6966065" cy="586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66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59" y="0"/>
            <a:ext cx="3954141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/>
          <a:stretch/>
        </p:blipFill>
        <p:spPr>
          <a:xfrm>
            <a:off x="2208379" y="465513"/>
            <a:ext cx="4128915" cy="21613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30" y="1718830"/>
            <a:ext cx="4340547" cy="28823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66" y="3160027"/>
            <a:ext cx="3727777" cy="317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06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59" y="0"/>
            <a:ext cx="3954141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24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1691" y="132368"/>
            <a:ext cx="4964084" cy="1325563"/>
          </a:xfrm>
        </p:spPr>
        <p:txBody>
          <a:bodyPr/>
          <a:lstStyle/>
          <a:p>
            <a:r>
              <a:rPr lang="ru-RU" dirty="0" smtClean="0"/>
              <a:t>Демон Максвелла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59" y="0"/>
            <a:ext cx="3954141" cy="43513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28" y="1370126"/>
            <a:ext cx="7399659" cy="52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79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288</TotalTime>
  <Words>38</Words>
  <Application>Microsoft Office PowerPoint</Application>
  <PresentationFormat>Широкоэкранный</PresentationFormat>
  <Paragraphs>15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Российская Федерация –        Северная страна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Демон Максвелла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15</cp:revision>
  <dcterms:created xsi:type="dcterms:W3CDTF">2025-12-16T17:34:23Z</dcterms:created>
  <dcterms:modified xsi:type="dcterms:W3CDTF">2025-12-18T09:39:47Z</dcterms:modified>
</cp:coreProperties>
</file>