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804FE-DE40-4A9A-BCB0-60CD40512448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C607E-1BB0-47C0-A7FF-6A74008C4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674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C607E-1BB0-47C0-A7FF-6A74008C4C6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927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C607E-1BB0-47C0-A7FF-6A74008C4C6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286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743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13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698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55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827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77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383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0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25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43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7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10C15-6517-4D79-907D-CE70AAD7898A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6A84-D5B7-42EF-B652-01C806B5E5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66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676538"/>
              </p:ext>
            </p:extLst>
          </p:nvPr>
        </p:nvGraphicFramePr>
        <p:xfrm>
          <a:off x="224011" y="567044"/>
          <a:ext cx="11778481" cy="61874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69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985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54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051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мероприятия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867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тематики </a:t>
                      </a:r>
                      <a:r>
                        <a:rPr lang="ru-RU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методических рекомендаций Региональной технической олимпиады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октябрь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 </a:t>
                      </a:r>
                      <a:r>
                        <a:rPr lang="ru-RU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НГТУ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058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утверждение Положений о районных технических олимпиадах</a:t>
                      </a:r>
                    </a:p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НГТУ – </a:t>
                      </a:r>
                      <a:r>
                        <a:rPr lang="ru-RU" sz="2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соорганизатор</a:t>
                      </a:r>
                      <a:r>
                        <a:rPr lang="ru-RU" sz="20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– январь 2026г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Районные управления образования</a:t>
                      </a:r>
                    </a:p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79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Подача заявок на 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этап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Региональной технической олимпиады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  2026г.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Районные управления образования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проектов, изготовление макетов, работа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2025г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февраль 2026г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Руководители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591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районных технических олимпиад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школьников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8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8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жюри – от НГТУ 1-2  представителя</a:t>
                      </a:r>
                      <a:r>
                        <a:rPr lang="ru-RU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– март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Районные управления образования</a:t>
                      </a:r>
                    </a:p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89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Подача заявок на 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финальный этап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Региональной технической олимпиады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</a:t>
                      </a:r>
                    </a:p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апреля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Районные управления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94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Региональная техническая олимпиада в НГТУ (победители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муниципальных этапов)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2026г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НГТУ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подготовки и проведения </a:t>
            </a:r>
            <a:r>
              <a:rPr lang="ru-RU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технической олимпиады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525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769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этапов Региональной технической олимпиады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891860"/>
              </p:ext>
            </p:extLst>
          </p:nvPr>
        </p:nvGraphicFramePr>
        <p:xfrm>
          <a:off x="367525" y="1406996"/>
          <a:ext cx="11136424" cy="492969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7841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4106"/>
                <a:gridCol w="2784106"/>
                <a:gridCol w="278410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39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Наличие заявки на</a:t>
                      </a:r>
                      <a:r>
                        <a:rPr lang="ru-RU" sz="24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МЭ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команд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проведения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МЭ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Арзамас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Мл. – 1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финал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Балахна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</a:t>
                      </a:r>
                      <a:r>
                        <a:rPr lang="ru-RU" sz="28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2, Мл. – 1</a:t>
                      </a:r>
                      <a:endParaRPr lang="ru-RU" sz="2800" b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Дальнее Константиново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b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19.03.2026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Кстово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</a:t>
                      </a:r>
                      <a:r>
                        <a:rPr lang="ru-RU" sz="28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4, Мл. – 5</a:t>
                      </a:r>
                      <a:endParaRPr lang="ru-RU" sz="2800" b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2471747025"/>
                  </a:ext>
                </a:extLst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Урень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Ст.</a:t>
                      </a:r>
                      <a:r>
                        <a:rPr lang="ru-RU" sz="2800" b="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6, Мл. – 2</a:t>
                      </a:r>
                      <a:endParaRPr lang="ru-RU" sz="2800" b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2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Чкаловск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1588188740"/>
                  </a:ext>
                </a:extLst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Кулебаки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– 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финал</a:t>
                      </a: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3340087502"/>
                  </a:ext>
                </a:extLst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Ветлуга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8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84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083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заявки на Региональную техническую олимпиаду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188615"/>
              </p:ext>
            </p:extLst>
          </p:nvPr>
        </p:nvGraphicFramePr>
        <p:xfrm>
          <a:off x="209007" y="2651126"/>
          <a:ext cx="11773986" cy="240683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1546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112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97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700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143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6819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819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5618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образовательного учреждения, город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команды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руководителя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Даты рождения участников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проекта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24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852721" y="1325563"/>
            <a:ext cx="7068538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Оргкомитет Региональной технической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олимпиады школьников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района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Заявка на участие в Региональной технической олимпиаде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2025-26 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70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771227"/>
              </p:ext>
            </p:extLst>
          </p:nvPr>
        </p:nvGraphicFramePr>
        <p:xfrm>
          <a:off x="190993" y="2231644"/>
          <a:ext cx="11778481" cy="44805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69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985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73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332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мероприятия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867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тематики </a:t>
                      </a:r>
                      <a:r>
                        <a:rPr lang="ru-RU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методических 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октябрь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 </a:t>
                      </a:r>
                      <a:r>
                        <a:rPr lang="ru-RU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НГТУ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058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утверждение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Положения 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городской технической олимпиаде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НГТУ – </a:t>
                      </a:r>
                      <a:r>
                        <a:rPr lang="ru-RU" sz="2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соорганизатор</a:t>
                      </a:r>
                      <a:r>
                        <a:rPr lang="ru-RU" sz="20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2025 – январь 2026г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администрации г. Н. Новгорода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79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Подача заявок на Городскую техническую олимпиаду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Февраля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2026г.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Департамент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администрации г. Н. Новгорода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проектов, изготовление макетов, работа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 2025г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февраль 2026г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Руководители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94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Городская техническая олимпиада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базе МБОУ "Лицей № 8 имени академика Е.К. Федорова"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23-27 Марта 2026г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НГТУ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03517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подготовки и проведения </a:t>
            </a:r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технического интеллектуального конкурса (4-8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и </a:t>
            </a:r>
            <a:r>
              <a:rPr lang="ru-RU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технической олимпиады (9-11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2026 г.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183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403</Words>
  <Application>Microsoft Office PowerPoint</Application>
  <PresentationFormat>Широкоэкранный</PresentationFormat>
  <Paragraphs>107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Проведение муниципальных этапов Региональной технической олимпиады</vt:lpstr>
      <vt:lpstr>Форма заявки на Региональную техническую олимпиаду</vt:lpstr>
      <vt:lpstr>Презентация PowerPoint</vt:lpstr>
    </vt:vector>
  </TitlesOfParts>
  <Company>НГТУ им. Р. Е. Алексеева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Влада</dc:creator>
  <cp:lastModifiedBy>User</cp:lastModifiedBy>
  <cp:revision>67</cp:revision>
  <dcterms:created xsi:type="dcterms:W3CDTF">2019-11-26T14:06:30Z</dcterms:created>
  <dcterms:modified xsi:type="dcterms:W3CDTF">2025-12-18T07:21:46Z</dcterms:modified>
</cp:coreProperties>
</file>